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49.png" Type="http://schemas.openxmlformats.org/officeDocument/2006/relationships/image"/><Relationship Id="rId8" Target="../media/image58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59.png" Type="http://schemas.openxmlformats.org/officeDocument/2006/relationships/image"/><Relationship Id="rId6" Target="../media/image49.png" Type="http://schemas.openxmlformats.org/officeDocument/2006/relationships/image"/><Relationship Id="rId7" Target="../media/image58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60.png" Type="http://schemas.openxmlformats.org/officeDocument/2006/relationships/image"/><Relationship Id="rId6" Target="../media/image49.png" Type="http://schemas.openxmlformats.org/officeDocument/2006/relationships/image"/><Relationship Id="rId7" Target="../media/image6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62.png" Type="http://schemas.openxmlformats.org/officeDocument/2006/relationships/image"/><Relationship Id="rId6" Target="../media/image49.png" Type="http://schemas.openxmlformats.org/officeDocument/2006/relationships/image"/><Relationship Id="rId7" Target="../media/image6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22.pn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png" Type="http://schemas.openxmlformats.org/officeDocument/2006/relationships/image"/><Relationship Id="rId2" Target="../media/image65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67.png" Type="http://schemas.openxmlformats.org/officeDocument/2006/relationships/image"/><Relationship Id="rId6" Target="../media/image22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78.png" Type="http://schemas.openxmlformats.org/officeDocument/2006/relationships/image"/><Relationship Id="rId2" Target="../media/image65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22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17" Target="../media/image20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5.png" Type="http://schemas.openxmlformats.org/officeDocument/2006/relationships/image"/><Relationship Id="rId20" Target="../media/image23.png" Type="http://schemas.openxmlformats.org/officeDocument/2006/relationships/image"/><Relationship Id="rId21" Target="../media/image24.png" Type="http://schemas.openxmlformats.org/officeDocument/2006/relationships/image"/><Relationship Id="rId22" Target="../media/image25.png" Type="http://schemas.openxmlformats.org/officeDocument/2006/relationships/image"/><Relationship Id="rId23" Target="../media/image26.png" Type="http://schemas.openxmlformats.org/officeDocument/2006/relationships/image"/><Relationship Id="rId24" Target="../media/image27.png" Type="http://schemas.openxmlformats.org/officeDocument/2006/relationships/image"/><Relationship Id="rId25" Target="../media/image28.png" Type="http://schemas.openxmlformats.org/officeDocument/2006/relationships/image"/><Relationship Id="rId26" Target="../media/image29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85.png" Type="http://schemas.openxmlformats.org/officeDocument/2006/relationships/image"/><Relationship Id="rId6" Target="../media/image83.png" Type="http://schemas.openxmlformats.org/officeDocument/2006/relationships/image"/><Relationship Id="rId7" Target="../media/image22.png" Type="http://schemas.openxmlformats.org/officeDocument/2006/relationships/image"/><Relationship Id="rId8" Target="../media/image8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87.png" Type="http://schemas.openxmlformats.org/officeDocument/2006/relationships/image"/><Relationship Id="rId6" Target="../media/image83.png" Type="http://schemas.openxmlformats.org/officeDocument/2006/relationships/image"/><Relationship Id="rId7" Target="../media/image22.png" Type="http://schemas.openxmlformats.org/officeDocument/2006/relationships/image"/><Relationship Id="rId8" Target="../media/image8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89.png" Type="http://schemas.openxmlformats.org/officeDocument/2006/relationships/image"/><Relationship Id="rId6" Target="../media/image83.png" Type="http://schemas.openxmlformats.org/officeDocument/2006/relationships/image"/><Relationship Id="rId7" Target="../media/image22.png" Type="http://schemas.openxmlformats.org/officeDocument/2006/relationships/image"/><Relationship Id="rId8" Target="../media/image9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91.png" Type="http://schemas.openxmlformats.org/officeDocument/2006/relationships/image"/><Relationship Id="rId6" Target="../media/image83.png" Type="http://schemas.openxmlformats.org/officeDocument/2006/relationships/image"/><Relationship Id="rId7" Target="../media/image22.png" Type="http://schemas.openxmlformats.org/officeDocument/2006/relationships/image"/><Relationship Id="rId8" Target="../media/image9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93.png" Type="http://schemas.openxmlformats.org/officeDocument/2006/relationships/image"/><Relationship Id="rId6" Target="../media/image83.png" Type="http://schemas.openxmlformats.org/officeDocument/2006/relationships/image"/><Relationship Id="rId7" Target="../media/image22.png" Type="http://schemas.openxmlformats.org/officeDocument/2006/relationships/image"/><Relationship Id="rId8" Target="../media/image9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95.png" Type="http://schemas.openxmlformats.org/officeDocument/2006/relationships/image"/><Relationship Id="rId6" Target="../media/image83.png" Type="http://schemas.openxmlformats.org/officeDocument/2006/relationships/image"/><Relationship Id="rId7" Target="../media/image22.png" Type="http://schemas.openxmlformats.org/officeDocument/2006/relationships/image"/><Relationship Id="rId8" Target="../media/image9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22.png" Type="http://schemas.openxmlformats.org/officeDocument/2006/relationships/image"/><Relationship Id="rId15" Target="../media/image44.png" Type="http://schemas.openxmlformats.org/officeDocument/2006/relationships/image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51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49.png" Type="http://schemas.openxmlformats.org/officeDocument/2006/relationships/image"/><Relationship Id="rId8" Target="../media/image54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55.png" Type="http://schemas.openxmlformats.org/officeDocument/2006/relationships/image"/><Relationship Id="rId6" Target="../media/image49.png" Type="http://schemas.openxmlformats.org/officeDocument/2006/relationships/image"/><Relationship Id="rId7" Target="../media/image54.png" Type="http://schemas.openxmlformats.org/officeDocument/2006/relationships/image"/><Relationship Id="rId8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2D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8100" y="8102600"/>
            <a:ext cx="18364200" cy="2197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67600" y="8585200"/>
            <a:ext cx="32385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29300" y="2578100"/>
            <a:ext cx="72517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1981200"/>
            <a:ext cx="6172200" cy="3911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18200" y="6350000"/>
            <a:ext cx="6172200" cy="233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78500" y="1066800"/>
            <a:ext cx="2984500" cy="121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2311400"/>
            <a:ext cx="11887200" cy="712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78500" y="1066800"/>
            <a:ext cx="2984500" cy="121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2311400"/>
            <a:ext cx="11887200" cy="680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65800" y="977900"/>
            <a:ext cx="1435100" cy="129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03900" y="2311400"/>
            <a:ext cx="12014200" cy="674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65800" y="977900"/>
            <a:ext cx="1435100" cy="129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8102600"/>
            <a:ext cx="18364200" cy="219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351500" cy="812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44900" y="2844800"/>
            <a:ext cx="1050290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11906250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889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16600" y="2997200"/>
            <a:ext cx="11887200" cy="429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39624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1066800"/>
            <a:ext cx="26543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11906250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889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711200"/>
            <a:ext cx="3962400" cy="168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78500" y="939800"/>
            <a:ext cx="1409700" cy="140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81600" y="1866900"/>
            <a:ext cx="6769100" cy="353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81600" y="5969000"/>
            <a:ext cx="6769100" cy="353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53800" y="5994400"/>
            <a:ext cx="6769100" cy="3530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53800" y="1866900"/>
            <a:ext cx="6769100" cy="3530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11906250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889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64200" y="2311400"/>
            <a:ext cx="6184900" cy="2921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49100" y="2311400"/>
            <a:ext cx="6311900" cy="2921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74500" y="5626100"/>
            <a:ext cx="6311900" cy="2946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64200" y="5626100"/>
            <a:ext cx="6184900" cy="299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0900" y="711200"/>
            <a:ext cx="3962400" cy="1689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778500" y="977900"/>
            <a:ext cx="21336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8102600"/>
            <a:ext cx="18364200" cy="219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351500" cy="812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81300" y="2844800"/>
            <a:ext cx="1123950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38800" y="1955800"/>
            <a:ext cx="12674600" cy="816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52500"/>
            <a:ext cx="36195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2705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-3175000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25400"/>
            <a:ext cx="5270500" cy="1031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584200"/>
            <a:ext cx="2755900" cy="2654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78600" y="368300"/>
            <a:ext cx="1549400" cy="1917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89300" y="1104900"/>
            <a:ext cx="13830300" cy="231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43700" y="1638300"/>
            <a:ext cx="6908800" cy="1155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39200" y="2159000"/>
            <a:ext cx="482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37400" y="1689100"/>
            <a:ext cx="1143000" cy="113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86900" y="1917700"/>
            <a:ext cx="3035300" cy="825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024100" y="2171700"/>
            <a:ext cx="1549400" cy="1917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76900" y="2921000"/>
            <a:ext cx="13830300" cy="2311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3454400"/>
            <a:ext cx="6908800" cy="1155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017500" y="3975100"/>
            <a:ext cx="482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614400" y="3467100"/>
            <a:ext cx="1130300" cy="1117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16800" y="3517900"/>
            <a:ext cx="7721600" cy="82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06200" y="3924300"/>
            <a:ext cx="1663700" cy="825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578600" y="4000500"/>
            <a:ext cx="1549400" cy="1917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89300" y="4737100"/>
            <a:ext cx="13830300" cy="2311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43700" y="5270500"/>
            <a:ext cx="6908800" cy="1155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39200" y="5791200"/>
            <a:ext cx="482600" cy="101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31000" y="5346700"/>
            <a:ext cx="2552700" cy="1130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664700" y="5346700"/>
            <a:ext cx="3086100" cy="1219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64700" y="5715000"/>
            <a:ext cx="3289300" cy="825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024100" y="5803900"/>
            <a:ext cx="1574800" cy="19177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89600" y="6540500"/>
            <a:ext cx="13830300" cy="2311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7073900"/>
            <a:ext cx="6908800" cy="1155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017500" y="7607300"/>
            <a:ext cx="482600" cy="101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614400" y="7086600"/>
            <a:ext cx="1816100" cy="1130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366000" y="7073900"/>
            <a:ext cx="7848600" cy="889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18900" y="7556500"/>
            <a:ext cx="1663700" cy="8255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578600" y="7620000"/>
            <a:ext cx="1549400" cy="19177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89300" y="8356600"/>
            <a:ext cx="13830300" cy="2311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56400" y="8890000"/>
            <a:ext cx="6908800" cy="11557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39200" y="9423400"/>
            <a:ext cx="482600" cy="101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137400" y="8978900"/>
            <a:ext cx="1816100" cy="11303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664700" y="8953500"/>
            <a:ext cx="2070100" cy="825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664700" y="9347200"/>
            <a:ext cx="1562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2286000"/>
            <a:ext cx="12026900" cy="690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65200"/>
            <a:ext cx="38100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1981200"/>
            <a:ext cx="11493500" cy="783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65200"/>
            <a:ext cx="41529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40400" y="1981200"/>
            <a:ext cx="12547600" cy="642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65200"/>
            <a:ext cx="39370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2146300"/>
            <a:ext cx="11988800" cy="527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52500"/>
            <a:ext cx="45212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2146300"/>
            <a:ext cx="11887200" cy="524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52500"/>
            <a:ext cx="32893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53100" y="1981200"/>
            <a:ext cx="12268200" cy="539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711200"/>
            <a:ext cx="28702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65800" y="965200"/>
            <a:ext cx="35941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18200" y="3657600"/>
            <a:ext cx="668020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8102600"/>
            <a:ext cx="18364200" cy="219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351500" cy="812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08000" y="2336800"/>
            <a:ext cx="177546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698500"/>
            <a:ext cx="1778000" cy="171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70600" y="7200900"/>
            <a:ext cx="1816100" cy="143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70600" y="4432300"/>
            <a:ext cx="1816100" cy="143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70600" y="1866900"/>
            <a:ext cx="1816100" cy="142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32800" y="1549400"/>
            <a:ext cx="1435100" cy="1231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83600" y="4292600"/>
            <a:ext cx="2108200" cy="1168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0" y="7518400"/>
            <a:ext cx="6362700" cy="133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0" y="4838700"/>
            <a:ext cx="5778500" cy="133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20100" y="6921500"/>
            <a:ext cx="1536700" cy="838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382000" y="2120900"/>
            <a:ext cx="96266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8102600"/>
            <a:ext cx="18364200" cy="219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351500" cy="812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17700" y="2832100"/>
            <a:ext cx="12039600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1981200"/>
            <a:ext cx="9093200" cy="764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78500" y="977900"/>
            <a:ext cx="2108200" cy="129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2311400"/>
            <a:ext cx="11887200" cy="687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78500" y="977900"/>
            <a:ext cx="2108200" cy="129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65800" y="1981200"/>
            <a:ext cx="12331700" cy="4203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65800" y="6769100"/>
            <a:ext cx="11544300" cy="201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78500" y="1066800"/>
            <a:ext cx="3644900" cy="121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190500"/>
            <a:ext cx="5588000" cy="1065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-3424682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65300" y="-25400"/>
            <a:ext cx="71374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81200"/>
            <a:ext cx="5715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32500" y="2311400"/>
            <a:ext cx="11785600" cy="692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711200"/>
            <a:ext cx="17653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78500" y="1066800"/>
            <a:ext cx="3644900" cy="121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67000" y="508000"/>
            <a:ext cx="2730500" cy="838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